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7" r:id="rId41"/>
    <p:sldId id="298" r:id="rId42"/>
    <p:sldId id="299" r:id="rId43"/>
  </p:sldIdLst>
  <p:sldSz cx="12192000" cy="6858000"/>
  <p:notesSz cx="6858000" cy="9144000"/>
  <p:photoAlbum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575F6-3257-44E7-866D-300446A6BE96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4D1CD-EB9C-4B53-B468-65A4950867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1787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split orient="vert"/>
      </p:transition>
    </mc:Choice>
    <mc:Fallback xmlns="">
      <p:transition spd="slow" advClick="0" advTm="0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575F6-3257-44E7-866D-300446A6BE96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4D1CD-EB9C-4B53-B468-65A4950867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675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split orient="vert"/>
      </p:transition>
    </mc:Choice>
    <mc:Fallback xmlns="">
      <p:transition spd="slow" advClick="0" advTm="0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575F6-3257-44E7-866D-300446A6BE96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4D1CD-EB9C-4B53-B468-65A4950867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3106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split orient="vert"/>
      </p:transition>
    </mc:Choice>
    <mc:Fallback xmlns="">
      <p:transition spd="slow" advClick="0" advTm="0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575F6-3257-44E7-866D-300446A6BE96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4D1CD-EB9C-4B53-B468-65A4950867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9372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split orient="vert"/>
      </p:transition>
    </mc:Choice>
    <mc:Fallback xmlns="">
      <p:transition spd="slow" advClick="0" advTm="0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575F6-3257-44E7-866D-300446A6BE96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4D1CD-EB9C-4B53-B468-65A4950867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3979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split orient="vert"/>
      </p:transition>
    </mc:Choice>
    <mc:Fallback xmlns="">
      <p:transition spd="slow" advClick="0" advTm="0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575F6-3257-44E7-866D-300446A6BE96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4D1CD-EB9C-4B53-B468-65A4950867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8549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split orient="vert"/>
      </p:transition>
    </mc:Choice>
    <mc:Fallback xmlns="">
      <p:transition spd="slow" advClick="0" advTm="0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575F6-3257-44E7-866D-300446A6BE96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4D1CD-EB9C-4B53-B468-65A4950867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2759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split orient="vert"/>
      </p:transition>
    </mc:Choice>
    <mc:Fallback xmlns="">
      <p:transition spd="slow" advClick="0" advTm="0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575F6-3257-44E7-866D-300446A6BE96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4D1CD-EB9C-4B53-B468-65A4950867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8616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split orient="vert"/>
      </p:transition>
    </mc:Choice>
    <mc:Fallback xmlns="">
      <p:transition spd="slow" advClick="0" advTm="0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575F6-3257-44E7-866D-300446A6BE96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4D1CD-EB9C-4B53-B468-65A4950867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1311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split orient="vert"/>
      </p:transition>
    </mc:Choice>
    <mc:Fallback xmlns="">
      <p:transition spd="slow" advClick="0" advTm="0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575F6-3257-44E7-866D-300446A6BE96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4D1CD-EB9C-4B53-B468-65A4950867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8584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split orient="vert"/>
      </p:transition>
    </mc:Choice>
    <mc:Fallback xmlns="">
      <p:transition spd="slow" advClick="0" advTm="0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575F6-3257-44E7-866D-300446A6BE96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4D1CD-EB9C-4B53-B468-65A4950867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3103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split orient="vert"/>
      </p:transition>
    </mc:Choice>
    <mc:Fallback xmlns="">
      <p:transition spd="slow" advClick="0" advTm="0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0">
              <a:srgbClr val="00B0F0"/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3575F6-3257-44E7-866D-300446A6BE96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24D1CD-EB9C-4B53-B468-65A4950867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111403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split orient="vert"/>
      </p:transition>
    </mc:Choice>
    <mc:Fallback xmlns="">
      <p:transition spd="slow" advClick="0" advTm="0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Акция «Сделай мир чище»</a:t>
            </a:r>
            <a:endParaRPr lang="ru-RU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МБОУ Сарсак- Омгинский лицей Агрызского МР РТ</a:t>
            </a:r>
          </a:p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09.04.2020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" name="7147a2792fb545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97640" y="6278880"/>
            <a:ext cx="441960" cy="441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53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2000">
        <p:split orient="vert"/>
      </p:transition>
    </mc:Choice>
    <mc:Fallback xmlns="">
      <p:transition spd="slow" advClick="0" advTm="2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6364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-20200409-WA008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6588" y="0"/>
            <a:ext cx="3297237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29361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split orient="vert"/>
      </p:transition>
    </mc:Choice>
    <mc:Fallback xmlns="">
      <p:transition spd="slow" advClick="0" advTm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-20200409-WA008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48818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split orient="vert"/>
      </p:transition>
    </mc:Choice>
    <mc:Fallback xmlns="">
      <p:transition spd="slow" advClick="0" advTm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-20200409-WA008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10115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split orient="vert"/>
      </p:transition>
    </mc:Choice>
    <mc:Fallback xmlns="">
      <p:transition spd="slow" advClick="0" advTm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-20200409-WA008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87400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split orient="vert"/>
      </p:transition>
    </mc:Choice>
    <mc:Fallback xmlns="">
      <p:transition spd="slow" advClick="0" advTm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-20200409-WA008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38981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split orient="vert"/>
      </p:transition>
    </mc:Choice>
    <mc:Fallback xmlns="">
      <p:transition spd="slow" advClick="0" advTm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-20200409-WA009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7188" y="0"/>
            <a:ext cx="385762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52268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split orient="vert"/>
      </p:transition>
    </mc:Choice>
    <mc:Fallback xmlns="">
      <p:transition spd="slow" advClick="0" advTm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-20200409-WA009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7188" y="0"/>
            <a:ext cx="385762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05795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split orient="vert"/>
      </p:transition>
    </mc:Choice>
    <mc:Fallback xmlns="">
      <p:transition spd="slow" advClick="0" advTm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-20200409-WA013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11967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split orient="vert"/>
      </p:transition>
    </mc:Choice>
    <mc:Fallback xmlns="">
      <p:transition spd="slow" advClick="0" advTm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-20200409-WA016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58606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split orient="vert"/>
      </p:transition>
    </mc:Choice>
    <mc:Fallback xmlns="">
      <p:transition spd="slow" advClick="0" advTm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-20200409-WA017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39606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split orient="vert"/>
      </p:transition>
    </mc:Choice>
    <mc:Fallback xmlns="">
      <p:transition spd="slow" advClick="0" advTm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20200409_13055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1501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split orient="vert"/>
      </p:transition>
    </mc:Choice>
    <mc:Fallback xmlns="">
      <p:transition spd="slow" advClick="0" advTm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-20200409-WA017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91130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split orient="vert"/>
      </p:transition>
    </mc:Choice>
    <mc:Fallback xmlns="">
      <p:transition spd="slow" advClick="0" advTm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-20200409-WA017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0128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split orient="vert"/>
      </p:transition>
    </mc:Choice>
    <mc:Fallback xmlns="">
      <p:transition spd="slow" advClick="0" advTm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-20200409-WA017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00465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split orient="vert"/>
      </p:transition>
    </mc:Choice>
    <mc:Fallback xmlns="">
      <p:transition spd="slow" advClick="0" advTm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-20200409-WA017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20600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split orient="vert"/>
      </p:transition>
    </mc:Choice>
    <mc:Fallback xmlns="">
      <p:transition spd="slow" advClick="0" advTm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-20200409-WA017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21415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split orient="vert"/>
      </p:transition>
    </mc:Choice>
    <mc:Fallback xmlns="">
      <p:transition spd="slow" advClick="0" advTm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-20200409-WA018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8507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split orient="vert"/>
      </p:transition>
    </mc:Choice>
    <mc:Fallback xmlns="">
      <p:transition spd="slow" advClick="0" advTm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-20200409-WA018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32958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split orient="vert"/>
      </p:transition>
    </mc:Choice>
    <mc:Fallback xmlns="">
      <p:transition spd="slow" advClick="0" advTm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-20200409-WA018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22260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split orient="vert"/>
      </p:transition>
    </mc:Choice>
    <mc:Fallback xmlns="">
      <p:transition spd="slow" advClick="0" advTm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-20200409-WA018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25793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split orient="vert"/>
      </p:transition>
    </mc:Choice>
    <mc:Fallback xmlns="">
      <p:transition spd="slow" advClick="0" advTm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-20200409-WA018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87150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split orient="vert"/>
      </p:transition>
    </mc:Choice>
    <mc:Fallback xmlns="">
      <p:transition spd="slow" advClick="0" advTm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20200409_13065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52375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split orient="vert"/>
      </p:transition>
    </mc:Choice>
    <mc:Fallback xmlns="">
      <p:transition spd="slow" advClick="0" advTm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-20200409-WA018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16594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split orient="vert"/>
      </p:transition>
    </mc:Choice>
    <mc:Fallback xmlns="">
      <p:transition spd="slow" advClick="0" advTm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-20200409-WA018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19582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split orient="vert"/>
      </p:transition>
    </mc:Choice>
    <mc:Fallback xmlns="">
      <p:transition spd="slow" advClick="0" advTm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-20200409-WA018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14673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split orient="vert"/>
      </p:transition>
    </mc:Choice>
    <mc:Fallback xmlns="">
      <p:transition spd="slow" advClick="0" advTm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-20200409-WA019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01473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split orient="vert"/>
      </p:transition>
    </mc:Choice>
    <mc:Fallback xmlns="">
      <p:transition spd="slow" advClick="0" advTm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-20200409-WA019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7188" y="0"/>
            <a:ext cx="385762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62208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split orient="vert"/>
      </p:transition>
    </mc:Choice>
    <mc:Fallback xmlns="">
      <p:transition spd="slow" advClick="0" advTm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-20200409-WA019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7188" y="0"/>
            <a:ext cx="385762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42975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split orient="vert"/>
      </p:transition>
    </mc:Choice>
    <mc:Fallback xmlns="">
      <p:transition spd="slow" advClick="0" advTm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-20200409-WA019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85616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split orient="vert"/>
      </p:transition>
    </mc:Choice>
    <mc:Fallback xmlns="">
      <p:transition spd="slow" advClick="0" advTm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-20200409-WA020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9125" y="0"/>
            <a:ext cx="333375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09951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split orient="vert"/>
      </p:transition>
    </mc:Choice>
    <mc:Fallback xmlns="">
      <p:transition spd="slow" advClick="0" advTm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-20200409-WA021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538" y="0"/>
            <a:ext cx="3335337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72161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split orient="vert"/>
      </p:transition>
    </mc:Choice>
    <mc:Fallback xmlns="">
      <p:transition spd="slow" advClick="0" advTm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222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split orient="vert"/>
      </p:transition>
    </mc:Choice>
    <mc:Fallback xmlns="">
      <p:transition spd="slow" advClick="0" advTm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20200409_13065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17902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split orient="vert"/>
      </p:transition>
    </mc:Choice>
    <mc:Fallback xmlns="">
      <p:transition spd="slow" advClick="0" advTm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290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split orient="vert"/>
      </p:transition>
    </mc:Choice>
    <mc:Fallback xmlns="">
      <p:transition spd="slow" advClick="0" advTm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950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split orient="vert"/>
      </p:transition>
    </mc:Choice>
    <mc:Fallback xmlns="">
      <p:transition spd="slow" advClick="0" advTm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24840" y="2941320"/>
            <a:ext cx="1100328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>
                <a:solidFill>
                  <a:schemeClr val="accent6">
                    <a:lumMod val="75000"/>
                  </a:schemeClr>
                </a:solidFill>
              </a:rPr>
              <a:t>Мысли глобально, действуй локально.</a:t>
            </a:r>
            <a:r>
              <a:rPr lang="ru-RU" sz="4400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ru-RU" sz="4400" dirty="0" smtClean="0">
                <a:solidFill>
                  <a:schemeClr val="accent6">
                    <a:lumMod val="75000"/>
                  </a:schemeClr>
                </a:solidFill>
              </a:rPr>
            </a:br>
            <a:endParaRPr lang="ru-RU" sz="44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06959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4000">
        <p:split orient="vert"/>
      </p:transition>
    </mc:Choice>
    <mc:Fallback>
      <p:transition spd="slow" advClick="0" advTm="4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-20200409-WA005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1714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split orient="vert"/>
      </p:transition>
    </mc:Choice>
    <mc:Fallback xmlns="">
      <p:transition spd="slow" advClick="0" advTm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-20200409-WA005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51353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split orient="vert"/>
      </p:transition>
    </mc:Choice>
    <mc:Fallback xmlns="">
      <p:transition spd="slow" advClick="0" advTm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-20200409-WA006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7188" y="0"/>
            <a:ext cx="385762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9921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split orient="vert"/>
      </p:transition>
    </mc:Choice>
    <mc:Fallback xmlns="">
      <p:transition spd="slow" advClick="0" advTm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-20200409-WA006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7188" y="0"/>
            <a:ext cx="385762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74870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split orient="vert"/>
      </p:transition>
    </mc:Choice>
    <mc:Fallback xmlns="">
      <p:transition spd="slow" advClick="0" advTm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-20200409-WA007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2825" y="0"/>
            <a:ext cx="508476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20120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split orient="vert"/>
      </p:transition>
    </mc:Choice>
    <mc:Fallback xmlns="">
      <p:transition spd="slow" advClick="0" advTm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20</Words>
  <Application>Microsoft Office PowerPoint</Application>
  <PresentationFormat>Широкоэкранный</PresentationFormat>
  <Paragraphs>4</Paragraphs>
  <Slides>42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46" baseType="lpstr">
      <vt:lpstr>Arial</vt:lpstr>
      <vt:lpstr>Calibri</vt:lpstr>
      <vt:lpstr>Calibri Light</vt:lpstr>
      <vt:lpstr>Тема Office</vt:lpstr>
      <vt:lpstr>Акция «Сделай мир чище»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Акция «Сделай мир чище»</dc:title>
  <dc:creator>Пользователь Windows</dc:creator>
  <cp:lastModifiedBy>Пользователь Windows</cp:lastModifiedBy>
  <cp:revision>2</cp:revision>
  <dcterms:created xsi:type="dcterms:W3CDTF">2020-04-09T16:49:12Z</dcterms:created>
  <dcterms:modified xsi:type="dcterms:W3CDTF">2020-04-09T17:08:06Z</dcterms:modified>
</cp:coreProperties>
</file>